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00297-B165-47E6-8CEC-FC04AB2A9F12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AFAAE-72CC-452C-8A8D-5800FBA1F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413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00297-B165-47E6-8CEC-FC04AB2A9F12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AFAAE-72CC-452C-8A8D-5800FBA1F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954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00297-B165-47E6-8CEC-FC04AB2A9F12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AFAAE-72CC-452C-8A8D-5800FBA1F8EF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943222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00297-B165-47E6-8CEC-FC04AB2A9F12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AFAAE-72CC-452C-8A8D-5800FBA1F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0232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00297-B165-47E6-8CEC-FC04AB2A9F12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AFAAE-72CC-452C-8A8D-5800FBA1F8EF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944672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00297-B165-47E6-8CEC-FC04AB2A9F12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AFAAE-72CC-452C-8A8D-5800FBA1F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1946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00297-B165-47E6-8CEC-FC04AB2A9F12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AFAAE-72CC-452C-8A8D-5800FBA1F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6194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00297-B165-47E6-8CEC-FC04AB2A9F12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AFAAE-72CC-452C-8A8D-5800FBA1F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788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00297-B165-47E6-8CEC-FC04AB2A9F12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AFAAE-72CC-452C-8A8D-5800FBA1F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149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00297-B165-47E6-8CEC-FC04AB2A9F12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AFAAE-72CC-452C-8A8D-5800FBA1F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56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00297-B165-47E6-8CEC-FC04AB2A9F12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AFAAE-72CC-452C-8A8D-5800FBA1F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934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00297-B165-47E6-8CEC-FC04AB2A9F12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AFAAE-72CC-452C-8A8D-5800FBA1F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343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00297-B165-47E6-8CEC-FC04AB2A9F12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AFAAE-72CC-452C-8A8D-5800FBA1F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483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00297-B165-47E6-8CEC-FC04AB2A9F12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AFAAE-72CC-452C-8A8D-5800FBA1F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725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00297-B165-47E6-8CEC-FC04AB2A9F12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AFAAE-72CC-452C-8A8D-5800FBA1F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772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00297-B165-47E6-8CEC-FC04AB2A9F12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AFAAE-72CC-452C-8A8D-5800FBA1F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911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500297-B165-47E6-8CEC-FC04AB2A9F12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35AFAAE-72CC-452C-8A8D-5800FBA1F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924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Map Types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</a:t>
            </a:r>
            <a:r>
              <a:rPr lang="en-US" dirty="0" err="1" smtClean="0"/>
              <a:t>Flavio</a:t>
            </a:r>
            <a:r>
              <a:rPr lang="en-US" dirty="0" smtClean="0"/>
              <a:t> </a:t>
            </a:r>
            <a:r>
              <a:rPr lang="en-US" dirty="0" err="1" smtClean="0"/>
              <a:t>Rayo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47703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Road 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Show roadways and physical boundaries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2300" y="2711354"/>
            <a:ext cx="3788834" cy="3560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36971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Topographic 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Have contour lines that show elevation.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5674" y="3166238"/>
            <a:ext cx="4488393" cy="2650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12994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Aeronautical 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Have information about flight paths.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1841" y="3174470"/>
            <a:ext cx="4207633" cy="2701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89656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Weather 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Show locations of weather patterns.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0504" y="2996074"/>
            <a:ext cx="4410916" cy="2972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31460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 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Shows locations of specific genes in DNA </a:t>
            </a:r>
            <a:br>
              <a:rPr lang="en-US" dirty="0" smtClean="0"/>
            </a:br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0949" y="2945375"/>
            <a:ext cx="3761317" cy="3645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72771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 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several kinds of concept maps. 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6712" y="3086951"/>
            <a:ext cx="5356755" cy="318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62016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Floor 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Shows rooms in a building.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8212" y="2599796"/>
            <a:ext cx="5014912" cy="3944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057916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</TotalTime>
  <Words>65</Words>
  <Application>Microsoft Office PowerPoint</Application>
  <PresentationFormat>Widescreen</PresentationFormat>
  <Paragraphs>16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Trebuchet MS</vt:lpstr>
      <vt:lpstr>Wingdings 3</vt:lpstr>
      <vt:lpstr>Facet</vt:lpstr>
      <vt:lpstr>Map Types</vt:lpstr>
      <vt:lpstr>Road Map</vt:lpstr>
      <vt:lpstr>Topographic Map</vt:lpstr>
      <vt:lpstr>Aeronautical Map</vt:lpstr>
      <vt:lpstr>Weather Map</vt:lpstr>
      <vt:lpstr>Gene Map</vt:lpstr>
      <vt:lpstr>Concept Map</vt:lpstr>
      <vt:lpstr>Floor Map</vt:lpstr>
    </vt:vector>
  </TitlesOfParts>
  <Company>Wake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Map Types</dc:title>
  <dc:creator>1892638</dc:creator>
  <cp:lastModifiedBy>1892638</cp:lastModifiedBy>
  <cp:revision>2</cp:revision>
  <dcterms:created xsi:type="dcterms:W3CDTF">2015-01-22T13:14:04Z</dcterms:created>
  <dcterms:modified xsi:type="dcterms:W3CDTF">2015-01-22T13:22:06Z</dcterms:modified>
</cp:coreProperties>
</file>