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 advancements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Flavio</a:t>
            </a:r>
            <a:r>
              <a:rPr lang="en-US" dirty="0" smtClean="0"/>
              <a:t> </a:t>
            </a:r>
            <a:r>
              <a:rPr lang="en-US" dirty="0" err="1" smtClean="0"/>
              <a:t>rayo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types of technology have changed the way we live our daily lives </a:t>
            </a:r>
          </a:p>
          <a:p>
            <a:r>
              <a:rPr lang="en-US" dirty="0" smtClean="0"/>
              <a:t>Smartphone is one of the biggest impact of them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718990"/>
            <a:ext cx="2877078" cy="16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23">
            <a:off x="6837890" y="1169777"/>
            <a:ext cx="2952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device is mostly used for communication and connecting with others</a:t>
            </a:r>
          </a:p>
          <a:p>
            <a:r>
              <a:rPr lang="en-US" dirty="0" smtClean="0"/>
              <a:t>Communication by calling or texting and picture sending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69">
            <a:off x="5638800" y="1188581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344">
            <a:off x="8385703" y="790822"/>
            <a:ext cx="1892331" cy="18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Not only can </a:t>
            </a:r>
            <a:r>
              <a:rPr lang="en-US" dirty="0" smtClean="0"/>
              <a:t>you </a:t>
            </a:r>
            <a:r>
              <a:rPr lang="en-US" dirty="0"/>
              <a:t>talk to one </a:t>
            </a:r>
            <a:r>
              <a:rPr lang="en-US" dirty="0" smtClean="0"/>
              <a:t>others </a:t>
            </a:r>
            <a:r>
              <a:rPr lang="en-US" dirty="0"/>
              <a:t>on </a:t>
            </a:r>
            <a:r>
              <a:rPr lang="en-US" dirty="0" smtClean="0"/>
              <a:t>your </a:t>
            </a:r>
            <a:r>
              <a:rPr lang="en-US" dirty="0"/>
              <a:t>smartphones, but </a:t>
            </a:r>
            <a:r>
              <a:rPr lang="en-US" dirty="0" smtClean="0"/>
              <a:t>you can also </a:t>
            </a:r>
            <a:r>
              <a:rPr lang="en-US" dirty="0"/>
              <a:t>text, play music or a game, get directions, take pictures, check e-mail, find a great restaurant, surf the </a:t>
            </a:r>
            <a:r>
              <a:rPr lang="en-US" dirty="0" smtClean="0"/>
              <a:t>Internet and watch </a:t>
            </a:r>
            <a:r>
              <a:rPr lang="en-US" dirty="0"/>
              <a:t>a </a:t>
            </a:r>
            <a:r>
              <a:rPr lang="en-US" dirty="0" smtClean="0"/>
              <a:t>movie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394">
            <a:off x="5706004" y="846667"/>
            <a:ext cx="282892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03" y="4076907"/>
            <a:ext cx="36576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smart phone is extremely useful in every job </a:t>
            </a:r>
          </a:p>
          <a:p>
            <a:r>
              <a:rPr lang="en-US" dirty="0" smtClean="0"/>
              <a:t>There are many useful apps you can find in the app store </a:t>
            </a:r>
          </a:p>
        </p:txBody>
      </p:sp>
    </p:spTree>
    <p:extLst>
      <p:ext uri="{BB962C8B-B14F-4D97-AF65-F5344CB8AC3E}">
        <p14:creationId xmlns:p14="http://schemas.microsoft.com/office/powerpoint/2010/main" val="20709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jobs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1972735"/>
            <a:ext cx="5477963" cy="3414082"/>
          </a:xfrm>
        </p:spPr>
      </p:pic>
    </p:spTree>
    <p:extLst>
      <p:ext uri="{BB962C8B-B14F-4D97-AF65-F5344CB8AC3E}">
        <p14:creationId xmlns:p14="http://schemas.microsoft.com/office/powerpoint/2010/main" val="275970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www.google.com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www.youtube.com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792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</TotalTime>
  <Words>129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Tech advancements</vt:lpstr>
      <vt:lpstr>The smartphone</vt:lpstr>
      <vt:lpstr>How it works</vt:lpstr>
      <vt:lpstr>Other features</vt:lpstr>
      <vt:lpstr>Job involvement </vt:lpstr>
      <vt:lpstr>Steve jobs</vt:lpstr>
      <vt:lpstr>resources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advancements</dc:title>
  <dc:creator>1892638</dc:creator>
  <cp:lastModifiedBy>1892638</cp:lastModifiedBy>
  <cp:revision>4</cp:revision>
  <dcterms:created xsi:type="dcterms:W3CDTF">2015-01-26T13:28:46Z</dcterms:created>
  <dcterms:modified xsi:type="dcterms:W3CDTF">2015-01-28T12:57:06Z</dcterms:modified>
</cp:coreProperties>
</file>